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527" autoAdjust="0"/>
    <p:restoredTop sz="94660"/>
  </p:normalViewPr>
  <p:slideViewPr>
    <p:cSldViewPr>
      <p:cViewPr varScale="1">
        <p:scale>
          <a:sx n="98" d="100"/>
          <a:sy n="98" d="100"/>
        </p:scale>
        <p:origin x="-90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B4D1B6-13B6-4EDD-A4B7-577B827E1215}" type="datetimeFigureOut">
              <a:rPr lang="ru-RU" smtClean="0"/>
              <a:pPr/>
              <a:t>27.05.2022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EF7FDF-E613-40D2-9E34-64B9B3C53B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8576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F7FDF-E613-40D2-9E34-64B9B3C53B07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F7FDF-E613-40D2-9E34-64B9B3C53B07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F7FDF-E613-40D2-9E34-64B9B3C53B07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06154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67CE5-3339-4EBC-964F-770D89B76A83}" type="datetimeFigureOut">
              <a:rPr lang="ru-RU" smtClean="0"/>
              <a:pPr/>
              <a:t>27.05.2022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9854-3AB2-4EAF-A038-856CD8BDE5E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3266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67CE5-3339-4EBC-964F-770D89B76A83}" type="datetimeFigureOut">
              <a:rPr lang="ru-RU" smtClean="0"/>
              <a:pPr/>
              <a:t>27.05.2022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9854-3AB2-4EAF-A038-856CD8BDE5E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0738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67CE5-3339-4EBC-964F-770D89B76A83}" type="datetimeFigureOut">
              <a:rPr lang="ru-RU" smtClean="0"/>
              <a:pPr/>
              <a:t>27.05.2022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9854-3AB2-4EAF-A038-856CD8BDE5E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4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67CE5-3339-4EBC-964F-770D89B76A83}" type="datetimeFigureOut">
              <a:rPr lang="ru-RU" smtClean="0"/>
              <a:pPr/>
              <a:t>27.05.2022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9854-3AB2-4EAF-A038-856CD8BDE5E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60131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67CE5-3339-4EBC-964F-770D89B76A83}" type="datetimeFigureOut">
              <a:rPr lang="ru-RU" smtClean="0"/>
              <a:pPr/>
              <a:t>27.05.2022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9854-3AB2-4EAF-A038-856CD8BDE5E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4833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67CE5-3339-4EBC-964F-770D89B76A83}" type="datetimeFigureOut">
              <a:rPr lang="ru-RU" smtClean="0"/>
              <a:pPr/>
              <a:t>27.05.2022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9854-3AB2-4EAF-A038-856CD8BDE5E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1564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67CE5-3339-4EBC-964F-770D89B76A83}" type="datetimeFigureOut">
              <a:rPr lang="ru-RU" smtClean="0"/>
              <a:pPr/>
              <a:t>27.05.2022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9854-3AB2-4EAF-A038-856CD8BDE5E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3289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67CE5-3339-4EBC-964F-770D89B76A83}" type="datetimeFigureOut">
              <a:rPr lang="ru-RU" smtClean="0"/>
              <a:pPr/>
              <a:t>27.05.2022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9854-3AB2-4EAF-A038-856CD8BDE5E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1797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67CE5-3339-4EBC-964F-770D89B76A83}" type="datetimeFigureOut">
              <a:rPr lang="ru-RU" smtClean="0"/>
              <a:pPr/>
              <a:t>27.05.2022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9854-3AB2-4EAF-A038-856CD8BDE5E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30812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67CE5-3339-4EBC-964F-770D89B76A83}" type="datetimeFigureOut">
              <a:rPr lang="ru-RU" smtClean="0"/>
              <a:pPr/>
              <a:t>27.05.2022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9854-3AB2-4EAF-A038-856CD8BDE5E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8539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67CE5-3339-4EBC-964F-770D89B76A83}" type="datetimeFigureOut">
              <a:rPr lang="ru-RU" smtClean="0"/>
              <a:pPr/>
              <a:t>27.05.2022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9854-3AB2-4EAF-A038-856CD8BDE5E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6286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B67CE5-3339-4EBC-964F-770D89B76A83}" type="datetimeFigureOut">
              <a:rPr lang="ru-RU" smtClean="0"/>
              <a:pPr/>
              <a:t>27.05.2022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09854-3AB2-4EAF-A038-856CD8BDE5E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087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Z:\Банер 20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786114" y="0"/>
            <a:ext cx="1335890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386874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4000" b="1" dirty="0" smtClean="0"/>
              <a:t>Спортивная школа </a:t>
            </a:r>
            <a:r>
              <a:rPr lang="ru-RU" sz="4000" b="1" dirty="0"/>
              <a:t>открыта </a:t>
            </a:r>
            <a:r>
              <a:rPr lang="ru-RU" sz="4000" b="1" dirty="0" smtClean="0"/>
              <a:t/>
            </a:r>
            <a:br>
              <a:rPr lang="ru-RU" sz="4000" b="1" dirty="0" smtClean="0"/>
            </a:br>
            <a:r>
              <a:rPr lang="ru-RU" sz="4000" b="1" dirty="0" smtClean="0"/>
              <a:t>15 </a:t>
            </a:r>
            <a:r>
              <a:rPr lang="ru-RU" sz="4000" b="1" dirty="0"/>
              <a:t>октября 2001 года.  </a:t>
            </a:r>
            <a:r>
              <a:rPr lang="ru-RU" sz="4000" b="1" dirty="0" smtClean="0"/>
              <a:t/>
            </a:r>
            <a:br>
              <a:rPr lang="ru-RU" sz="4000" b="1" dirty="0" smtClean="0"/>
            </a:br>
            <a:r>
              <a:rPr lang="ru-RU" sz="4000" b="1" dirty="0" smtClean="0"/>
              <a:t>С </a:t>
            </a:r>
            <a:r>
              <a:rPr lang="ru-RU" sz="4000" b="1" dirty="0"/>
              <a:t>2011 года </a:t>
            </a:r>
            <a:r>
              <a:rPr lang="ru-RU" sz="4000" b="1" dirty="0" smtClean="0"/>
              <a:t>присвоено </a:t>
            </a:r>
            <a:r>
              <a:rPr lang="ru-RU" sz="4000" b="1" dirty="0"/>
              <a:t>имя «Заслуженного тренера России» </a:t>
            </a:r>
            <a:r>
              <a:rPr lang="ru-RU" sz="4000" b="1" dirty="0" smtClean="0"/>
              <a:t>Владимира Павловича Щедрухина.    </a:t>
            </a:r>
            <a:br>
              <a:rPr lang="ru-RU" sz="4000" b="1" dirty="0" smtClean="0"/>
            </a:br>
            <a:r>
              <a:rPr lang="ru-RU" sz="4000" b="1" dirty="0" smtClean="0"/>
              <a:t>Тренировочные занятия проходят по </a:t>
            </a:r>
            <a:br>
              <a:rPr lang="ru-RU" sz="4000" b="1" dirty="0" smtClean="0"/>
            </a:br>
            <a:r>
              <a:rPr lang="ru-RU" sz="4000" b="1" dirty="0" smtClean="0"/>
              <a:t>11 видам спорта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8" name="Содержимое 7" descr="эмблема 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4071942"/>
            <a:ext cx="3857620" cy="2786058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4848" y="332656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БАСКЕТОЛ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ru-RU" b="1" dirty="0" smtClean="0">
                <a:solidFill>
                  <a:srgbClr val="7030A0"/>
                </a:solidFill>
              </a:rPr>
              <a:t>Возраст зачисления </a:t>
            </a:r>
            <a:r>
              <a:rPr lang="ru-RU" b="1" dirty="0" smtClean="0">
                <a:solidFill>
                  <a:srgbClr val="7030A0"/>
                </a:solidFill>
              </a:rPr>
              <a:t>с </a:t>
            </a:r>
            <a:r>
              <a:rPr lang="ru-RU" b="1" dirty="0" smtClean="0">
                <a:solidFill>
                  <a:srgbClr val="7030A0"/>
                </a:solidFill>
              </a:rPr>
              <a:t>8 лет</a:t>
            </a:r>
          </a:p>
          <a:p>
            <a:pPr marL="0" indent="0">
              <a:buNone/>
            </a:pPr>
            <a:r>
              <a:rPr lang="ru-RU" b="1" i="1" dirty="0" smtClean="0">
                <a:solidFill>
                  <a:srgbClr val="7030A0"/>
                </a:solidFill>
              </a:rPr>
              <a:t>Место проведения: СОШ №</a:t>
            </a:r>
            <a:r>
              <a:rPr lang="ru-RU" b="1" i="1" dirty="0" smtClean="0">
                <a:solidFill>
                  <a:srgbClr val="7030A0"/>
                </a:solidFill>
              </a:rPr>
              <a:t>16 </a:t>
            </a:r>
            <a:endParaRPr lang="ru-RU" b="1" i="1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7030A0"/>
                </a:solidFill>
              </a:rPr>
              <a:t>Время </a:t>
            </a:r>
            <a:r>
              <a:rPr lang="ru-RU" b="1" dirty="0" smtClean="0">
                <a:solidFill>
                  <a:srgbClr val="7030A0"/>
                </a:solidFill>
              </a:rPr>
              <a:t>занятий:  </a:t>
            </a:r>
            <a:r>
              <a:rPr lang="ru-RU" b="1" dirty="0" err="1" smtClean="0">
                <a:solidFill>
                  <a:srgbClr val="7030A0"/>
                </a:solidFill>
              </a:rPr>
              <a:t>пн</a:t>
            </a:r>
            <a:r>
              <a:rPr lang="ru-RU" b="1" dirty="0" smtClean="0">
                <a:solidFill>
                  <a:srgbClr val="7030A0"/>
                </a:solidFill>
              </a:rPr>
              <a:t>, </a:t>
            </a:r>
            <a:r>
              <a:rPr lang="ru-RU" b="1" dirty="0" err="1" smtClean="0">
                <a:solidFill>
                  <a:srgbClr val="7030A0"/>
                </a:solidFill>
              </a:rPr>
              <a:t>вт</a:t>
            </a:r>
            <a:r>
              <a:rPr lang="ru-RU" b="1" dirty="0" smtClean="0">
                <a:solidFill>
                  <a:srgbClr val="7030A0"/>
                </a:solidFill>
              </a:rPr>
              <a:t>, </a:t>
            </a:r>
            <a:r>
              <a:rPr lang="ru-RU" b="1" dirty="0" err="1" smtClean="0">
                <a:solidFill>
                  <a:srgbClr val="7030A0"/>
                </a:solidFill>
              </a:rPr>
              <a:t>пт</a:t>
            </a:r>
            <a:r>
              <a:rPr lang="ru-RU" b="1" dirty="0" smtClean="0">
                <a:solidFill>
                  <a:srgbClr val="7030A0"/>
                </a:solidFill>
              </a:rPr>
              <a:t>, сб. 15.00 – 16.30. </a:t>
            </a:r>
            <a:endParaRPr lang="ru-RU" b="1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7030A0"/>
                </a:solidFill>
              </a:rPr>
              <a:t>Тренер</a:t>
            </a:r>
            <a:r>
              <a:rPr lang="ru-RU" b="1" dirty="0" smtClean="0">
                <a:solidFill>
                  <a:srgbClr val="7030A0"/>
                </a:solidFill>
              </a:rPr>
              <a:t>: Сергей Владимирович </a:t>
            </a:r>
            <a:r>
              <a:rPr lang="ru-RU" b="1" dirty="0" err="1" smtClean="0">
                <a:solidFill>
                  <a:srgbClr val="7030A0"/>
                </a:solidFill>
              </a:rPr>
              <a:t>Климосенко</a:t>
            </a:r>
            <a:endParaRPr lang="ru-RU" b="1" dirty="0" smtClean="0">
              <a:solidFill>
                <a:srgbClr val="7030A0"/>
              </a:solidFill>
            </a:endParaRP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5" name="Рисунок 4" descr="E:\баннер\баскетбол\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573016"/>
            <a:ext cx="7920880" cy="27363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Z:\Вита\фото\203430b5be3064dba556025c7a5910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1928802"/>
            <a:ext cx="4714908" cy="442915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57150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БОКС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</p:spPr>
        <p:txBody>
          <a:bodyPr>
            <a:normAutofit fontScale="92500" lnSpcReduction="10000"/>
          </a:bodyPr>
          <a:lstStyle/>
          <a:p>
            <a:pPr lvl="0">
              <a:buNone/>
            </a:pPr>
            <a:r>
              <a:rPr lang="ru-RU" sz="2600" dirty="0" smtClean="0"/>
              <a:t>Возраст зачисления </a:t>
            </a:r>
            <a:r>
              <a:rPr lang="ru-RU" sz="2600" b="1" dirty="0" smtClean="0"/>
              <a:t>с 10 лет</a:t>
            </a:r>
          </a:p>
          <a:p>
            <a:pPr>
              <a:buNone/>
            </a:pPr>
            <a:r>
              <a:rPr lang="ru-RU" sz="1700" dirty="0" smtClean="0"/>
              <a:t>Место проведения:</a:t>
            </a:r>
          </a:p>
          <a:p>
            <a:r>
              <a:rPr lang="ru-RU" sz="2400" b="1" i="1" dirty="0" smtClean="0"/>
              <a:t>Специализированный зал бокса (Ленина, 93 а)</a:t>
            </a:r>
          </a:p>
          <a:p>
            <a:pPr>
              <a:buNone/>
            </a:pPr>
            <a:r>
              <a:rPr lang="ru-RU" sz="1700" dirty="0" smtClean="0"/>
              <a:t>Тренерский состав:</a:t>
            </a:r>
            <a:r>
              <a:rPr lang="ru-RU" sz="1700" b="1" dirty="0" smtClean="0"/>
              <a:t> </a:t>
            </a:r>
          </a:p>
          <a:p>
            <a:pPr>
              <a:buNone/>
            </a:pPr>
            <a:r>
              <a:rPr lang="ru-RU" sz="1700" dirty="0" smtClean="0"/>
              <a:t>Каменев Роман Сергеевич</a:t>
            </a:r>
          </a:p>
          <a:p>
            <a:pPr>
              <a:buNone/>
            </a:pPr>
            <a:r>
              <a:rPr lang="ru-RU" sz="1700" dirty="0" err="1" smtClean="0"/>
              <a:t>Соломатов</a:t>
            </a:r>
            <a:r>
              <a:rPr lang="ru-RU" sz="1700" dirty="0" smtClean="0"/>
              <a:t> Вадим Александрович.</a:t>
            </a:r>
          </a:p>
          <a:p>
            <a:pPr>
              <a:buNone/>
            </a:pPr>
            <a:r>
              <a:rPr lang="ru-RU" sz="1700" dirty="0" smtClean="0"/>
              <a:t>Время занятий:   10.00 – 11.30, </a:t>
            </a:r>
          </a:p>
          <a:p>
            <a:pPr>
              <a:buNone/>
            </a:pPr>
            <a:r>
              <a:rPr lang="ru-RU" sz="1700" dirty="0" smtClean="0"/>
              <a:t>                                 15.00- 20.00 ч.</a:t>
            </a:r>
          </a:p>
          <a:p>
            <a:pPr>
              <a:buNone/>
            </a:pPr>
            <a:endParaRPr lang="ru-RU" sz="1700" b="1" dirty="0" smtClean="0"/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2400" b="1" dirty="0" smtClean="0"/>
              <a:t>Спорткомплекс имени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400" b="1" dirty="0" smtClean="0"/>
              <a:t>Ю.В.Шумилова </a:t>
            </a:r>
            <a:r>
              <a:rPr lang="ru-RU" sz="1900" dirty="0" smtClean="0"/>
              <a:t>Свердлова, 105 </a:t>
            </a:r>
          </a:p>
          <a:p>
            <a:pPr>
              <a:buNone/>
            </a:pPr>
            <a:r>
              <a:rPr lang="ru-RU" sz="1600" dirty="0" smtClean="0"/>
              <a:t> Тренерский состав:  </a:t>
            </a:r>
          </a:p>
          <a:p>
            <a:pPr>
              <a:buNone/>
            </a:pPr>
            <a:r>
              <a:rPr lang="ru-RU" sz="1600" dirty="0" smtClean="0"/>
              <a:t>Мелехов Валерий Валерьевич</a:t>
            </a:r>
          </a:p>
          <a:p>
            <a:pPr>
              <a:buNone/>
            </a:pPr>
            <a:r>
              <a:rPr lang="ru-RU" sz="1600" dirty="0" smtClean="0"/>
              <a:t>Машканцев Григорий Викторович</a:t>
            </a:r>
          </a:p>
          <a:p>
            <a:pPr>
              <a:buNone/>
            </a:pPr>
            <a:r>
              <a:rPr lang="ru-RU" sz="1600" dirty="0" smtClean="0"/>
              <a:t>Струльников Василий Александрович</a:t>
            </a:r>
            <a:endParaRPr lang="ru-RU" sz="1600" b="1" dirty="0" smtClean="0"/>
          </a:p>
          <a:p>
            <a:pPr>
              <a:buNone/>
            </a:pPr>
            <a:r>
              <a:rPr lang="ru-RU" sz="1600" dirty="0" smtClean="0"/>
              <a:t>Время занятий:  15.00- 21.00 ч.</a:t>
            </a:r>
            <a:endParaRPr lang="ru-RU" sz="1600" b="1" dirty="0" smtClean="0"/>
          </a:p>
          <a:p>
            <a:pPr>
              <a:buNone/>
            </a:pPr>
            <a:r>
              <a:rPr lang="ru-RU" dirty="0" smtClean="0"/>
              <a:t>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Z:\Вита\фото\евтеева Мария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071546"/>
            <a:ext cx="8429684" cy="557213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ВОЛЕЙБОЛ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ru-RU" dirty="0" smtClean="0">
                <a:solidFill>
                  <a:srgbClr val="FF0000"/>
                </a:solidFill>
              </a:rPr>
              <a:t>Возраст зачисления </a:t>
            </a:r>
            <a:r>
              <a:rPr lang="ru-RU" b="1" dirty="0" smtClean="0">
                <a:solidFill>
                  <a:srgbClr val="FF0000"/>
                </a:solidFill>
              </a:rPr>
              <a:t> с 9 лет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FF0000"/>
                </a:solidFill>
              </a:rPr>
              <a:t>Место проведения</a:t>
            </a:r>
          </a:p>
          <a:p>
            <a:pPr>
              <a:buNone/>
            </a:pPr>
            <a:r>
              <a:rPr lang="ru-RU" sz="2400" b="1" i="1" dirty="0" smtClean="0">
                <a:solidFill>
                  <a:srgbClr val="FF0000"/>
                </a:solidFill>
              </a:rPr>
              <a:t>Физкультурно-спортивный центр «Южный», </a:t>
            </a:r>
            <a:r>
              <a:rPr lang="ru-RU" sz="1600" b="1" dirty="0" smtClean="0">
                <a:solidFill>
                  <a:srgbClr val="FF0000"/>
                </a:solidFill>
              </a:rPr>
              <a:t>(Комарова, 5а)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FF0000"/>
                </a:solidFill>
              </a:rPr>
              <a:t>Тренерский состав:   Воног. Яна Александровна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ru-RU" sz="2400" dirty="0" smtClean="0">
                <a:solidFill>
                  <a:srgbClr val="FF0000"/>
                </a:solidFill>
              </a:rPr>
              <a:t>Время занятий: 15.00- 18.00 ч.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ru-RU" sz="2400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ru-RU" sz="2400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ru-RU" sz="2400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ru-RU" sz="2400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ru-RU" sz="2400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1026" name="Picture 2" descr="Z:\Вита\фото\IMG_175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3357562"/>
            <a:ext cx="2928958" cy="32147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Z:\Турнир В.П.Щедрухина 2021\фото\xDMuK_ZjT7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302" y="785794"/>
            <a:ext cx="8950854" cy="585791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50006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ДЗЮДО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715040"/>
          </a:xfrm>
        </p:spPr>
        <p:txBody>
          <a:bodyPr>
            <a:normAutofit fontScale="47500" lnSpcReduction="20000"/>
          </a:bodyPr>
          <a:lstStyle/>
          <a:p>
            <a:pPr lvl="0">
              <a:buNone/>
            </a:pPr>
            <a:r>
              <a:rPr lang="ru-RU" sz="3800" b="1" dirty="0" smtClean="0">
                <a:solidFill>
                  <a:srgbClr val="FFFF00"/>
                </a:solidFill>
              </a:rPr>
              <a:t>Возраст зачисления с 7 лет</a:t>
            </a:r>
          </a:p>
          <a:p>
            <a:pPr>
              <a:buNone/>
            </a:pPr>
            <a:r>
              <a:rPr lang="ru-RU" sz="5100" b="1" i="1" dirty="0" smtClean="0">
                <a:solidFill>
                  <a:srgbClr val="FFFF00"/>
                </a:solidFill>
              </a:rPr>
              <a:t>Спорткомплекс </a:t>
            </a:r>
            <a:r>
              <a:rPr lang="ru-RU" sz="5100" b="1" i="1" dirty="0" err="1" smtClean="0">
                <a:solidFill>
                  <a:srgbClr val="FFFF00"/>
                </a:solidFill>
              </a:rPr>
              <a:t>им.Ю.В.Шумилова</a:t>
            </a:r>
            <a:r>
              <a:rPr lang="ru-RU" sz="5100" b="1" i="1" dirty="0" smtClean="0">
                <a:solidFill>
                  <a:srgbClr val="FFFF00"/>
                </a:solidFill>
              </a:rPr>
              <a:t> </a:t>
            </a:r>
            <a:r>
              <a:rPr lang="ru-RU" sz="3800" b="1" i="1" dirty="0" smtClean="0">
                <a:solidFill>
                  <a:srgbClr val="FFFF00"/>
                </a:solidFill>
              </a:rPr>
              <a:t>(ул.Свердлова, 105)</a:t>
            </a:r>
            <a:endParaRPr lang="ru-RU" sz="3800" b="1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ru-RU" sz="3800" b="1" dirty="0" smtClean="0">
                <a:solidFill>
                  <a:srgbClr val="FFFF00"/>
                </a:solidFill>
              </a:rPr>
              <a:t>      Тренерский состав:  Виктор Федорович Чмыхало,  </a:t>
            </a:r>
            <a:r>
              <a:rPr lang="ru-RU" sz="3800" b="1" dirty="0" err="1" smtClean="0">
                <a:solidFill>
                  <a:srgbClr val="FFFF00"/>
                </a:solidFill>
              </a:rPr>
              <a:t>Шереметова</a:t>
            </a:r>
            <a:r>
              <a:rPr lang="ru-RU" sz="3800" b="1" dirty="0" smtClean="0">
                <a:solidFill>
                  <a:srgbClr val="FFFF00"/>
                </a:solidFill>
              </a:rPr>
              <a:t> Екатерина Владимировна, Карпухин Евгений Дмитриевич, Акатова Анжела Геннадьевна   Время занятий:  8.30-10.00 ч., 14.30-20.00 ч.</a:t>
            </a:r>
          </a:p>
          <a:p>
            <a:pPr>
              <a:buNone/>
            </a:pPr>
            <a:endParaRPr lang="ru-RU" sz="2100" b="1" dirty="0" smtClean="0">
              <a:solidFill>
                <a:srgbClr val="FFFF0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ru-RU" sz="5100" b="1" i="1" dirty="0" smtClean="0">
                <a:solidFill>
                  <a:srgbClr val="FFFF00"/>
                </a:solidFill>
              </a:rPr>
              <a:t>Специализированный  зал дзюдо «Лицея №7» </a:t>
            </a:r>
            <a:r>
              <a:rPr lang="ru-RU" sz="3400" b="1" i="1" dirty="0" smtClean="0">
                <a:solidFill>
                  <a:srgbClr val="FFFF00"/>
                </a:solidFill>
              </a:rPr>
              <a:t>(ул.Ванеева, 8)</a:t>
            </a:r>
            <a:endParaRPr lang="ru-RU" sz="3400" b="1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ru-RU" sz="3800" b="1" dirty="0" smtClean="0">
                <a:solidFill>
                  <a:srgbClr val="FFFF00"/>
                </a:solidFill>
              </a:rPr>
              <a:t>      Тренерский состав: «Заслуженный тренер России»Дмитрий Сергеевич Корольков, Иван Анатольевич Жаров. Время занятий: 15.00-20.30</a:t>
            </a:r>
          </a:p>
          <a:p>
            <a:pPr>
              <a:buNone/>
            </a:pPr>
            <a:endParaRPr lang="ru-RU" sz="2100" b="1" dirty="0" smtClean="0">
              <a:solidFill>
                <a:srgbClr val="FFFF0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ru-RU" sz="5100" b="1" i="1" dirty="0" smtClean="0">
                <a:solidFill>
                  <a:srgbClr val="FFFF00"/>
                </a:solidFill>
              </a:rPr>
              <a:t>Специализированный зал дзюдо МСХК </a:t>
            </a:r>
            <a:r>
              <a:rPr lang="ru-RU" sz="3400" b="1" i="1" dirty="0" smtClean="0">
                <a:solidFill>
                  <a:srgbClr val="FFFF00"/>
                </a:solidFill>
              </a:rPr>
              <a:t>(ул.Февральская, 9) </a:t>
            </a:r>
          </a:p>
          <a:p>
            <a:pPr>
              <a:buNone/>
            </a:pPr>
            <a:r>
              <a:rPr lang="ru-RU" sz="3800" b="1" dirty="0" smtClean="0">
                <a:solidFill>
                  <a:srgbClr val="FFFF00"/>
                </a:solidFill>
              </a:rPr>
              <a:t>      Тренерский состав: Сергей Владимирович Кугушев Александр Владимирович Кугушев.  Время занятий:14.30-20.00 ч.</a:t>
            </a:r>
          </a:p>
          <a:p>
            <a:pPr>
              <a:buNone/>
            </a:pPr>
            <a:endParaRPr lang="ru-RU" sz="2100" b="1" dirty="0" smtClean="0">
              <a:solidFill>
                <a:srgbClr val="FFFF0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ru-RU" sz="5100" b="1" i="1" dirty="0" smtClean="0">
                <a:solidFill>
                  <a:srgbClr val="FFFF00"/>
                </a:solidFill>
              </a:rPr>
              <a:t>Специализированный зал дзюдо </a:t>
            </a:r>
            <a:r>
              <a:rPr lang="ru-RU" sz="3400" b="1" i="1" dirty="0" smtClean="0">
                <a:solidFill>
                  <a:srgbClr val="FFFF00"/>
                </a:solidFill>
              </a:rPr>
              <a:t>(ул.Красных партизан, 37) </a:t>
            </a:r>
            <a:r>
              <a:rPr lang="ru-RU" sz="3800" b="1" dirty="0" smtClean="0">
                <a:solidFill>
                  <a:srgbClr val="FFFF00"/>
                </a:solidFill>
              </a:rPr>
              <a:t>Тренерский состав:  Андрей Владимирович Коробейников, Евгений Владимирович Коробейников.   Время занятий: 8.30-10.00 ч., 14.30-20.00 ч.</a:t>
            </a:r>
          </a:p>
          <a:p>
            <a:pPr>
              <a:buNone/>
            </a:pPr>
            <a:endParaRPr lang="ru-RU" sz="2100" b="1" dirty="0" smtClean="0">
              <a:solidFill>
                <a:srgbClr val="FFFF00"/>
              </a:solidFill>
            </a:endParaRPr>
          </a:p>
          <a:p>
            <a:r>
              <a:rPr lang="ru-RU" sz="5100" b="1" i="1" dirty="0" smtClean="0">
                <a:solidFill>
                  <a:srgbClr val="002060"/>
                </a:solidFill>
              </a:rPr>
              <a:t>Физкультурно-спортивный центр «Южный»,</a:t>
            </a:r>
            <a:r>
              <a:rPr lang="ru-RU" sz="3400" b="1" i="1" dirty="0" smtClean="0">
                <a:solidFill>
                  <a:srgbClr val="002060"/>
                </a:solidFill>
              </a:rPr>
              <a:t> (Комарова, 5а)    </a:t>
            </a:r>
            <a:r>
              <a:rPr lang="ru-RU" sz="3800" b="1" dirty="0" smtClean="0">
                <a:solidFill>
                  <a:srgbClr val="002060"/>
                </a:solidFill>
              </a:rPr>
              <a:t>Тренерский состав: ЗТР Дмитрий Сергеевич Корольков, Иван Анатольевич Жаров</a:t>
            </a:r>
            <a:r>
              <a:rPr lang="ru-RU" sz="3800" b="1" i="1" dirty="0" smtClean="0">
                <a:solidFill>
                  <a:srgbClr val="002060"/>
                </a:solidFill>
              </a:rPr>
              <a:t>.  </a:t>
            </a:r>
            <a:r>
              <a:rPr lang="ru-RU" sz="3800" b="1" dirty="0" smtClean="0">
                <a:solidFill>
                  <a:srgbClr val="002060"/>
                </a:solidFill>
              </a:rPr>
              <a:t>Время занятий: 8.00-10.00 ч. (пн., вт. ср, пт.) </a:t>
            </a:r>
          </a:p>
          <a:p>
            <a:endParaRPr lang="ru-RU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КИОКУСИНКАЙ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000108"/>
            <a:ext cx="8229600" cy="6983443"/>
          </a:xfrm>
        </p:spPr>
        <p:txBody>
          <a:bodyPr/>
          <a:lstStyle/>
          <a:p>
            <a:pPr>
              <a:buNone/>
            </a:pPr>
            <a:r>
              <a:rPr lang="ru-RU" sz="2800" b="1" dirty="0" smtClean="0"/>
              <a:t>Возраст зачисления с  8 лет</a:t>
            </a:r>
          </a:p>
          <a:p>
            <a:pPr>
              <a:buNone/>
            </a:pPr>
            <a:r>
              <a:rPr lang="ru-RU" sz="2400" dirty="0" smtClean="0"/>
              <a:t>Место проведения </a:t>
            </a:r>
          </a:p>
          <a:p>
            <a:pPr>
              <a:spcBef>
                <a:spcPts val="0"/>
              </a:spcBef>
              <a:buNone/>
            </a:pPr>
            <a:r>
              <a:rPr lang="ru-RU" sz="2800" b="1" dirty="0" smtClean="0"/>
              <a:t>Специализированный зал </a:t>
            </a:r>
          </a:p>
          <a:p>
            <a:pPr>
              <a:spcBef>
                <a:spcPts val="0"/>
              </a:spcBef>
              <a:buNone/>
            </a:pPr>
            <a:r>
              <a:rPr lang="ru-RU" sz="2800" b="1" dirty="0" smtClean="0"/>
              <a:t>ул. Горького, 106 а</a:t>
            </a:r>
          </a:p>
          <a:p>
            <a:pPr>
              <a:spcBef>
                <a:spcPts val="0"/>
              </a:spcBef>
              <a:buNone/>
            </a:pPr>
            <a:r>
              <a:rPr lang="ru-RU" sz="2400" dirty="0" smtClean="0"/>
              <a:t>Тренерский состав </a:t>
            </a:r>
          </a:p>
          <a:p>
            <a:pPr>
              <a:spcBef>
                <a:spcPts val="0"/>
              </a:spcBef>
              <a:buNone/>
            </a:pPr>
            <a:r>
              <a:rPr lang="ru-RU" sz="2800" dirty="0" smtClean="0"/>
              <a:t>Бревнов Александр Владимирович </a:t>
            </a:r>
          </a:p>
          <a:p>
            <a:pPr>
              <a:spcBef>
                <a:spcPts val="0"/>
              </a:spcBef>
              <a:buNone/>
            </a:pPr>
            <a:r>
              <a:rPr lang="ru-RU" sz="2800" dirty="0" smtClean="0"/>
              <a:t>Голубев Роман Сергеевич</a:t>
            </a:r>
          </a:p>
          <a:p>
            <a:endParaRPr lang="ru-RU" dirty="0"/>
          </a:p>
        </p:txBody>
      </p:sp>
      <p:pic>
        <p:nvPicPr>
          <p:cNvPr id="4098" name="Picture 2" descr="Z:\Вита\фото\Бревнова Кристин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74" y="857232"/>
            <a:ext cx="2536031" cy="2928958"/>
          </a:xfrm>
          <a:prstGeom prst="rect">
            <a:avLst/>
          </a:prstGeom>
          <a:noFill/>
        </p:spPr>
      </p:pic>
      <p:pic>
        <p:nvPicPr>
          <p:cNvPr id="4100" name="Picture 4" descr="Z:\Вита\фото\KzVrnzLEePLnTX0pBjbP8aU1qjahCfdnSlDWxwS73xfKmMVl99fwSBG3uZ8QTUEWdi7MaFQls5V29vk1qUXDiTCU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3929066"/>
            <a:ext cx="8215370" cy="27146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E:\баннер\банер ориент\IMG_940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24744"/>
            <a:ext cx="8712968" cy="527225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СПОРТИВНОЕ ОРИЕНТИРОВАНИЕ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ru-RU" b="1" dirty="0" smtClean="0">
                <a:solidFill>
                  <a:srgbClr val="FFFF00"/>
                </a:solidFill>
              </a:rPr>
              <a:t>Возраст зачисления с 8 лет</a:t>
            </a:r>
          </a:p>
          <a:p>
            <a:pPr marL="0" indent="0">
              <a:buNone/>
            </a:pPr>
            <a:r>
              <a:rPr lang="ru-RU" b="1" i="1" dirty="0" smtClean="0">
                <a:solidFill>
                  <a:srgbClr val="FFFF00"/>
                </a:solidFill>
              </a:rPr>
              <a:t>Место проведения   Спортзал «Строитель</a:t>
            </a:r>
            <a:r>
              <a:rPr lang="ru-RU" b="1" i="1" dirty="0" smtClean="0">
                <a:solidFill>
                  <a:srgbClr val="FFFF00"/>
                </a:solidFill>
              </a:rPr>
              <a:t>»  (пр.Котельный, 5</a:t>
            </a:r>
            <a:r>
              <a:rPr lang="ru-RU" b="1" i="1" dirty="0" smtClean="0">
                <a:solidFill>
                  <a:srgbClr val="FFFF00"/>
                </a:solidFill>
              </a:rPr>
              <a:t>)</a:t>
            </a:r>
            <a:endParaRPr lang="ru-RU" b="1" dirty="0" smtClean="0">
              <a:solidFill>
                <a:srgbClr val="FFFF00"/>
              </a:solidFill>
            </a:endParaRPr>
          </a:p>
          <a:p>
            <a:r>
              <a:rPr lang="ru-RU" b="1" dirty="0" smtClean="0">
                <a:solidFill>
                  <a:srgbClr val="FFFF00"/>
                </a:solidFill>
              </a:rPr>
              <a:t>Лесной массив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FFFF00"/>
                </a:solidFill>
              </a:rPr>
              <a:t>Тренерский </a:t>
            </a:r>
            <a:r>
              <a:rPr lang="ru-RU" b="1" dirty="0" smtClean="0">
                <a:solidFill>
                  <a:srgbClr val="FFFF00"/>
                </a:solidFill>
              </a:rPr>
              <a:t>состав:   </a:t>
            </a:r>
            <a:r>
              <a:rPr lang="ru-RU" b="1" dirty="0" err="1">
                <a:solidFill>
                  <a:srgbClr val="FFFF00"/>
                </a:solidFill>
              </a:rPr>
              <a:t>ШирнинаТатьяна</a:t>
            </a:r>
            <a:r>
              <a:rPr lang="ru-RU" b="1" dirty="0">
                <a:solidFill>
                  <a:srgbClr val="FFFF00"/>
                </a:solidFill>
              </a:rPr>
              <a:t> Васильевна, </a:t>
            </a:r>
            <a:r>
              <a:rPr lang="ru-RU" b="1" dirty="0" err="1" smtClean="0">
                <a:solidFill>
                  <a:srgbClr val="FFFF00"/>
                </a:solidFill>
              </a:rPr>
              <a:t>Ширнин</a:t>
            </a:r>
            <a:r>
              <a:rPr lang="ru-RU" b="1" dirty="0" smtClean="0">
                <a:solidFill>
                  <a:srgbClr val="FFFF00"/>
                </a:solidFill>
              </a:rPr>
              <a:t> </a:t>
            </a:r>
            <a:r>
              <a:rPr lang="ru-RU" b="1" dirty="0" smtClean="0">
                <a:solidFill>
                  <a:srgbClr val="FFFF00"/>
                </a:solidFill>
              </a:rPr>
              <a:t>Виктор </a:t>
            </a:r>
            <a:r>
              <a:rPr lang="ru-RU" b="1" dirty="0" smtClean="0">
                <a:solidFill>
                  <a:srgbClr val="FFFF00"/>
                </a:solidFill>
              </a:rPr>
              <a:t>Владимирович </a:t>
            </a:r>
            <a:endParaRPr lang="ru-RU" b="1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FFFF00"/>
                </a:solidFill>
              </a:rPr>
              <a:t>Время </a:t>
            </a:r>
            <a:r>
              <a:rPr lang="ru-RU" b="1" dirty="0" smtClean="0">
                <a:solidFill>
                  <a:srgbClr val="FFFF00"/>
                </a:solidFill>
              </a:rPr>
              <a:t>занятий:  </a:t>
            </a:r>
            <a:r>
              <a:rPr lang="ru-RU" b="1" dirty="0" smtClean="0">
                <a:solidFill>
                  <a:srgbClr val="FFFF00"/>
                </a:solidFill>
              </a:rPr>
              <a:t>9.30-11.00,</a:t>
            </a:r>
            <a:r>
              <a:rPr lang="ru-RU" b="1" dirty="0" smtClean="0">
                <a:solidFill>
                  <a:srgbClr val="FFFF00"/>
                </a:solidFill>
              </a:rPr>
              <a:t> </a:t>
            </a:r>
            <a:r>
              <a:rPr lang="ru-RU" b="1" dirty="0" smtClean="0">
                <a:solidFill>
                  <a:srgbClr val="FFFF00"/>
                </a:solidFill>
              </a:rPr>
              <a:t>15.00- </a:t>
            </a:r>
            <a:r>
              <a:rPr lang="ru-RU" b="1" dirty="0" smtClean="0">
                <a:solidFill>
                  <a:srgbClr val="FFFF00"/>
                </a:solidFill>
              </a:rPr>
              <a:t>18.00 ч</a:t>
            </a:r>
            <a:r>
              <a:rPr lang="ru-RU" b="1" dirty="0" smtClean="0">
                <a:solidFill>
                  <a:srgbClr val="FFFF00"/>
                </a:solidFill>
              </a:rPr>
              <a:t>.</a:t>
            </a:r>
            <a:endParaRPr lang="ru-RU" b="1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Z:\Вита\фото\IMG_19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0042"/>
            <a:ext cx="4000496" cy="607223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r>
              <a:rPr lang="ru-RU" dirty="0" smtClean="0"/>
              <a:t>       ТЕННИС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572164"/>
          </a:xfrm>
        </p:spPr>
        <p:txBody>
          <a:bodyPr>
            <a:normAutofit fontScale="77500" lnSpcReduction="20000"/>
          </a:bodyPr>
          <a:lstStyle/>
          <a:p>
            <a:pPr lvl="0" algn="r"/>
            <a:r>
              <a:rPr lang="ru-RU" dirty="0" smtClean="0"/>
              <a:t>                                          </a:t>
            </a:r>
            <a:r>
              <a:rPr lang="ru-RU" b="1" dirty="0" smtClean="0">
                <a:solidFill>
                  <a:srgbClr val="FF0000"/>
                </a:solidFill>
              </a:rPr>
              <a:t>Возраст зачисления с 7 лет</a:t>
            </a:r>
            <a:endParaRPr lang="ru-RU" b="1" i="1" dirty="0" smtClean="0">
              <a:solidFill>
                <a:srgbClr val="FF0000"/>
              </a:solidFill>
            </a:endParaRPr>
          </a:p>
          <a:p>
            <a:pPr lvl="0" algn="r">
              <a:buNone/>
            </a:pPr>
            <a:endParaRPr lang="ru-RU" b="1" i="1" dirty="0" smtClean="0">
              <a:solidFill>
                <a:srgbClr val="FF0000"/>
              </a:solidFill>
            </a:endParaRPr>
          </a:p>
          <a:p>
            <a:pPr lvl="0" algn="r">
              <a:buNone/>
            </a:pPr>
            <a:r>
              <a:rPr lang="ru-RU" b="1" i="1" dirty="0" smtClean="0">
                <a:solidFill>
                  <a:srgbClr val="FF0000"/>
                </a:solidFill>
              </a:rPr>
              <a:t>Теннисный корт  «Гимназии 1» </a:t>
            </a:r>
          </a:p>
          <a:p>
            <a:pPr lvl="0" algn="r">
              <a:buNone/>
            </a:pPr>
            <a:r>
              <a:rPr lang="ru-RU" sz="2400" b="1" i="1" dirty="0" smtClean="0">
                <a:solidFill>
                  <a:srgbClr val="FF0000"/>
                </a:solidFill>
              </a:rPr>
              <a:t>(пр.Сафьяновых, 13) 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pPr algn="r">
              <a:buNone/>
            </a:pPr>
            <a:r>
              <a:rPr lang="ru-RU" b="1" i="1" dirty="0" smtClean="0">
                <a:solidFill>
                  <a:srgbClr val="FF0000"/>
                </a:solidFill>
              </a:rPr>
              <a:t>спорткомплекс </a:t>
            </a:r>
            <a:r>
              <a:rPr lang="ru-RU" b="1" i="1" dirty="0" err="1" smtClean="0">
                <a:solidFill>
                  <a:srgbClr val="FF0000"/>
                </a:solidFill>
              </a:rPr>
              <a:t>им.Ю.В.Шумилова</a:t>
            </a:r>
            <a:r>
              <a:rPr lang="ru-RU" b="1" i="1" dirty="0" smtClean="0">
                <a:solidFill>
                  <a:srgbClr val="FF0000"/>
                </a:solidFill>
              </a:rPr>
              <a:t> </a:t>
            </a:r>
          </a:p>
          <a:p>
            <a:pPr algn="r">
              <a:buNone/>
            </a:pPr>
            <a:r>
              <a:rPr lang="ru-RU" sz="2400" b="1" i="1" dirty="0" smtClean="0">
                <a:solidFill>
                  <a:srgbClr val="FF0000"/>
                </a:solidFill>
              </a:rPr>
              <a:t> (ул.Свердлова, 105)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pPr algn="r">
              <a:buNone/>
            </a:pP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</a:rPr>
              <a:t>Тренерский состав: </a:t>
            </a:r>
          </a:p>
          <a:p>
            <a:pPr algn="r">
              <a:buNone/>
            </a:pPr>
            <a:r>
              <a:rPr lang="ru-RU" sz="2800" b="1" dirty="0" smtClean="0">
                <a:solidFill>
                  <a:srgbClr val="FF0000"/>
                </a:solidFill>
              </a:rPr>
              <a:t>Горькаев Александр Александрович</a:t>
            </a:r>
          </a:p>
          <a:p>
            <a:pPr algn="r">
              <a:buNone/>
            </a:pPr>
            <a:r>
              <a:rPr lang="ru-RU" sz="2800" b="1" dirty="0" smtClean="0">
                <a:solidFill>
                  <a:srgbClr val="FF0000"/>
                </a:solidFill>
              </a:rPr>
              <a:t>Смирнова Юлия Алексеевна</a:t>
            </a:r>
          </a:p>
          <a:p>
            <a:pPr algn="r">
              <a:buNone/>
            </a:pPr>
            <a:endParaRPr lang="ru-RU" sz="2800" b="1" dirty="0" smtClean="0">
              <a:solidFill>
                <a:srgbClr val="FF0000"/>
              </a:solidFill>
            </a:endParaRPr>
          </a:p>
          <a:p>
            <a:pPr algn="r">
              <a:buNone/>
            </a:pPr>
            <a:r>
              <a:rPr lang="ru-RU" sz="2800" b="1" dirty="0" smtClean="0">
                <a:solidFill>
                  <a:srgbClr val="FF0000"/>
                </a:solidFill>
              </a:rPr>
              <a:t> </a:t>
            </a:r>
          </a:p>
          <a:p>
            <a:pPr algn="r">
              <a:buNone/>
            </a:pPr>
            <a:r>
              <a:rPr lang="ru-RU" dirty="0" smtClean="0">
                <a:solidFill>
                  <a:srgbClr val="FF0000"/>
                </a:solidFill>
              </a:rPr>
              <a:t>Время занятий: </a:t>
            </a:r>
          </a:p>
          <a:p>
            <a:pPr algn="r">
              <a:buNone/>
            </a:pPr>
            <a:r>
              <a:rPr lang="ru-RU" dirty="0" smtClean="0">
                <a:solidFill>
                  <a:srgbClr val="FF0000"/>
                </a:solidFill>
              </a:rPr>
              <a:t> пн.-сб. 15.00- 20.00 ч.</a:t>
            </a:r>
            <a:endParaRPr lang="ru-RU" b="1" dirty="0" smtClean="0">
              <a:solidFill>
                <a:srgbClr val="FF0000"/>
              </a:solidFill>
            </a:endParaRPr>
          </a:p>
          <a:p>
            <a:pPr algn="r">
              <a:buNone/>
            </a:pPr>
            <a:r>
              <a:rPr lang="ru-RU" dirty="0" smtClean="0"/>
              <a:t> </a:t>
            </a:r>
          </a:p>
          <a:p>
            <a:pPr algn="r">
              <a:buNone/>
            </a:pPr>
            <a:r>
              <a:rPr lang="ru-RU" dirty="0" smtClean="0"/>
              <a:t>                                        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ТХЭКВОНДО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ru-RU" dirty="0" smtClean="0"/>
              <a:t>Возраст зачисления </a:t>
            </a:r>
            <a:r>
              <a:rPr lang="ru-RU" b="1" dirty="0" smtClean="0"/>
              <a:t>с 9 лет</a:t>
            </a:r>
          </a:p>
          <a:p>
            <a:pPr marL="0" indent="0">
              <a:buNone/>
            </a:pPr>
            <a:r>
              <a:rPr lang="ru-RU" dirty="0"/>
              <a:t>Место </a:t>
            </a:r>
            <a:r>
              <a:rPr lang="ru-RU" dirty="0" smtClean="0"/>
              <a:t>проведения: </a:t>
            </a:r>
            <a:r>
              <a:rPr lang="ru-RU" b="1" i="1" dirty="0"/>
              <a:t>с</a:t>
            </a:r>
            <a:r>
              <a:rPr lang="ru-RU" b="1" i="1" dirty="0" smtClean="0"/>
              <a:t>пециализированный </a:t>
            </a:r>
            <a:r>
              <a:rPr lang="ru-RU" b="1" i="1" dirty="0" smtClean="0"/>
              <a:t>зал тхэквондо  </a:t>
            </a:r>
            <a:r>
              <a:rPr lang="ru-RU" b="1" i="1" dirty="0" smtClean="0"/>
              <a:t>( ул.Гагарина,12</a:t>
            </a:r>
            <a:r>
              <a:rPr lang="ru-RU" b="1" i="1" dirty="0" smtClean="0"/>
              <a:t>)</a:t>
            </a:r>
            <a:endParaRPr lang="ru-RU" b="1" dirty="0" smtClean="0"/>
          </a:p>
          <a:p>
            <a:pPr marL="0" indent="0">
              <a:buNone/>
            </a:pPr>
            <a:r>
              <a:rPr lang="ru-RU" dirty="0" smtClean="0"/>
              <a:t>Тренерский состав: </a:t>
            </a:r>
            <a:r>
              <a:rPr lang="ru-RU" dirty="0" err="1"/>
              <a:t>Бахмисов</a:t>
            </a:r>
            <a:r>
              <a:rPr lang="ru-RU" dirty="0"/>
              <a:t>  </a:t>
            </a:r>
            <a:r>
              <a:rPr lang="ru-RU" dirty="0" smtClean="0"/>
              <a:t>Артем </a:t>
            </a:r>
            <a:r>
              <a:rPr lang="ru-RU" dirty="0" smtClean="0"/>
              <a:t>Юрьевич, </a:t>
            </a:r>
            <a:r>
              <a:rPr lang="ru-RU" dirty="0" err="1" smtClean="0"/>
              <a:t>Бахмисова</a:t>
            </a:r>
            <a:r>
              <a:rPr lang="ru-RU" dirty="0" smtClean="0"/>
              <a:t> Алена Юрьевна. 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149080"/>
            <a:ext cx="4186600" cy="2347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861048"/>
            <a:ext cx="4067944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068960"/>
            <a:ext cx="3096344" cy="2061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808" y="2060848"/>
            <a:ext cx="4536504" cy="5103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b="1" dirty="0" smtClean="0"/>
              <a:t>ТЯЖЕЛАЯ АТЛЕТИКА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80927" y="980728"/>
            <a:ext cx="8229600" cy="5488945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ru-RU" dirty="0" smtClean="0"/>
              <a:t>Возраст зачисления </a:t>
            </a:r>
            <a:r>
              <a:rPr lang="ru-RU" b="1" dirty="0" smtClean="0"/>
              <a:t>с </a:t>
            </a:r>
            <a:r>
              <a:rPr lang="ru-RU" b="1" dirty="0" smtClean="0"/>
              <a:t>10 лет</a:t>
            </a:r>
          </a:p>
          <a:p>
            <a:r>
              <a:rPr lang="ru-RU" b="1" i="1" dirty="0" smtClean="0"/>
              <a:t>Специализированный зал т/а (ул. </a:t>
            </a:r>
            <a:r>
              <a:rPr lang="ru-RU" b="1" i="1" dirty="0" smtClean="0"/>
              <a:t>Народная 21),  </a:t>
            </a:r>
            <a:r>
              <a:rPr lang="ru-RU" b="1" i="1" dirty="0" smtClean="0"/>
              <a:t>с</a:t>
            </a:r>
            <a:r>
              <a:rPr lang="ru-RU" b="1" i="1" dirty="0" smtClean="0"/>
              <a:t>/к </a:t>
            </a:r>
            <a:r>
              <a:rPr lang="ru-RU" b="1" i="1" dirty="0" err="1" smtClean="0"/>
              <a:t>им.Ю.В.Шумилова</a:t>
            </a:r>
            <a:r>
              <a:rPr lang="ru-RU" b="1" i="1" dirty="0" smtClean="0"/>
              <a:t>                                                                                                    </a:t>
            </a:r>
            <a:r>
              <a:rPr lang="ru-RU" dirty="0" smtClean="0"/>
              <a:t>Тренерский </a:t>
            </a:r>
            <a:r>
              <a:rPr lang="ru-RU" dirty="0" smtClean="0"/>
              <a:t>состав:  </a:t>
            </a:r>
            <a:endParaRPr lang="ru-RU" dirty="0"/>
          </a:p>
          <a:p>
            <a:pPr marL="0" indent="0">
              <a:buNone/>
            </a:pPr>
            <a:r>
              <a:rPr lang="ru-RU" b="1" dirty="0" smtClean="0"/>
              <a:t>ЗРФК </a:t>
            </a:r>
            <a:r>
              <a:rPr lang="ru-RU" b="1" dirty="0" smtClean="0"/>
              <a:t>Анатолий Андреевич Черемисин,  </a:t>
            </a:r>
            <a:endParaRPr lang="ru-RU" b="1" dirty="0" smtClean="0"/>
          </a:p>
          <a:p>
            <a:pPr marL="0" indent="0">
              <a:buNone/>
            </a:pPr>
            <a:r>
              <a:rPr lang="ru-RU" b="1" dirty="0" smtClean="0"/>
              <a:t>Анатолий </a:t>
            </a:r>
            <a:r>
              <a:rPr lang="ru-RU" b="1" dirty="0" smtClean="0"/>
              <a:t>Андреевич  Василиков</a:t>
            </a:r>
            <a:r>
              <a:rPr lang="ru-RU" dirty="0" smtClean="0"/>
              <a:t>,   </a:t>
            </a:r>
            <a:endParaRPr lang="ru-RU" dirty="0" smtClean="0"/>
          </a:p>
          <a:p>
            <a:pPr marL="0" indent="0">
              <a:buNone/>
            </a:pPr>
            <a:r>
              <a:rPr lang="ru-RU" b="1" dirty="0" smtClean="0"/>
              <a:t>Роман </a:t>
            </a:r>
            <a:r>
              <a:rPr lang="ru-RU" b="1" dirty="0" smtClean="0"/>
              <a:t>Андреевич </a:t>
            </a:r>
            <a:r>
              <a:rPr lang="ru-RU" b="1" dirty="0" err="1" smtClean="0"/>
              <a:t>Жернаков</a:t>
            </a:r>
            <a:r>
              <a:rPr lang="ru-RU" b="1" dirty="0" smtClean="0"/>
              <a:t>.</a:t>
            </a:r>
          </a:p>
          <a:p>
            <a:pPr marL="0" indent="0">
              <a:buNone/>
            </a:pPr>
            <a:endParaRPr lang="ru-RU" b="1" dirty="0" smtClean="0"/>
          </a:p>
          <a:p>
            <a:endParaRPr lang="ru-RU" dirty="0"/>
          </a:p>
          <a:p>
            <a:pPr marL="0" indent="0">
              <a:buNone/>
            </a:pPr>
            <a:r>
              <a:rPr lang="ru-RU" dirty="0" smtClean="0"/>
              <a:t> </a:t>
            </a:r>
          </a:p>
          <a:p>
            <a:pPr marL="0" indent="0">
              <a:buNone/>
            </a:pPr>
            <a:endParaRPr lang="ru-RU" b="1" dirty="0"/>
          </a:p>
          <a:p>
            <a:pPr marL="0" indent="0">
              <a:buNone/>
            </a:pPr>
            <a:endParaRPr lang="ru-RU" b="1" dirty="0" smtClean="0"/>
          </a:p>
          <a:p>
            <a:pPr marL="0" indent="0">
              <a:buNone/>
            </a:pPr>
            <a:endParaRPr lang="ru-RU" b="1" dirty="0"/>
          </a:p>
          <a:p>
            <a:pPr marL="0" indent="0">
              <a:buNone/>
            </a:pPr>
            <a:endParaRPr lang="ru-RU" b="1" dirty="0" smtClean="0"/>
          </a:p>
          <a:p>
            <a:pPr marL="0" indent="0">
              <a:buNone/>
            </a:pPr>
            <a:endParaRPr lang="ru-RU" b="1" dirty="0" smtClean="0"/>
          </a:p>
          <a:p>
            <a:pPr marL="0" indent="0">
              <a:buNone/>
            </a:pPr>
            <a:r>
              <a:rPr lang="ru-RU" b="1" dirty="0" smtClean="0"/>
              <a:t>Время </a:t>
            </a:r>
            <a:r>
              <a:rPr lang="ru-RU" b="1" dirty="0" smtClean="0"/>
              <a:t>занятий:  15.00- 20.00 ч.</a:t>
            </a:r>
          </a:p>
          <a:p>
            <a:pPr>
              <a:buNone/>
            </a:pPr>
            <a:r>
              <a:rPr lang="ru-RU" dirty="0" smtClean="0"/>
              <a:t>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Z:\Вита\фото\CEqHbnsw0v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857232"/>
            <a:ext cx="3390646" cy="3143271"/>
          </a:xfrm>
          <a:prstGeom prst="rect">
            <a:avLst/>
          </a:prstGeom>
          <a:noFill/>
        </p:spPr>
      </p:pic>
      <p:pic>
        <p:nvPicPr>
          <p:cNvPr id="2050" name="Picture 2" descr="Z:\Вита\фото\zaSs0bZ-A9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528" y="4000503"/>
            <a:ext cx="8424936" cy="258736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42852"/>
            <a:ext cx="8401080" cy="64294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ФУТБОЛ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642918"/>
            <a:ext cx="8501122" cy="5483245"/>
          </a:xfrm>
        </p:spPr>
        <p:txBody>
          <a:bodyPr>
            <a:normAutofit fontScale="92500" lnSpcReduction="20000"/>
          </a:bodyPr>
          <a:lstStyle/>
          <a:p>
            <a:pPr lvl="0">
              <a:buNone/>
            </a:pPr>
            <a:r>
              <a:rPr lang="ru-RU" sz="3000" b="1" dirty="0" smtClean="0">
                <a:solidFill>
                  <a:srgbClr val="FF0000"/>
                </a:solidFill>
              </a:rPr>
              <a:t>Возраст зачисления 7 лет</a:t>
            </a:r>
          </a:p>
          <a:p>
            <a:pPr>
              <a:buNone/>
            </a:pPr>
            <a:r>
              <a:rPr lang="ru-RU" sz="2600" b="1" i="1" dirty="0" smtClean="0">
                <a:solidFill>
                  <a:srgbClr val="FF0000"/>
                </a:solidFill>
              </a:rPr>
              <a:t>Спорткомплекс </a:t>
            </a:r>
            <a:r>
              <a:rPr lang="ru-RU" sz="2600" b="1" i="1" dirty="0" err="1" smtClean="0">
                <a:solidFill>
                  <a:srgbClr val="FF0000"/>
                </a:solidFill>
              </a:rPr>
              <a:t>им.Ю.В.Шумилова</a:t>
            </a:r>
            <a:r>
              <a:rPr lang="ru-RU" sz="2600" b="1" i="1" dirty="0" smtClean="0">
                <a:solidFill>
                  <a:srgbClr val="FF0000"/>
                </a:solidFill>
              </a:rPr>
              <a:t> </a:t>
            </a:r>
          </a:p>
          <a:p>
            <a:pPr>
              <a:buNone/>
            </a:pPr>
            <a:r>
              <a:rPr lang="ru-RU" sz="2600" b="1" i="1" dirty="0" smtClean="0">
                <a:solidFill>
                  <a:srgbClr val="FF0000"/>
                </a:solidFill>
              </a:rPr>
              <a:t>ФСЦ «Южный», МСХК, СОШ №5, </a:t>
            </a:r>
          </a:p>
          <a:p>
            <a:pPr>
              <a:buNone/>
            </a:pPr>
            <a:r>
              <a:rPr lang="ru-RU" sz="2600" b="1" i="1" dirty="0" smtClean="0">
                <a:solidFill>
                  <a:srgbClr val="FF0000"/>
                </a:solidFill>
              </a:rPr>
              <a:t>стадионы «Строитель», «Электрон»</a:t>
            </a:r>
            <a:r>
              <a:rPr lang="ru-RU" sz="2600" b="1" dirty="0" smtClean="0">
                <a:solidFill>
                  <a:srgbClr val="FF0000"/>
                </a:solidFill>
              </a:rPr>
              <a:t> </a:t>
            </a:r>
          </a:p>
          <a:p>
            <a:pPr>
              <a:buNone/>
            </a:pPr>
            <a:r>
              <a:rPr lang="ru-RU" sz="2600" dirty="0" smtClean="0">
                <a:solidFill>
                  <a:srgbClr val="FF0000"/>
                </a:solidFill>
              </a:rPr>
              <a:t>Тренерский состав</a:t>
            </a:r>
            <a:r>
              <a:rPr lang="ru-RU" sz="2800" dirty="0" smtClean="0">
                <a:solidFill>
                  <a:srgbClr val="FF0000"/>
                </a:solidFill>
              </a:rPr>
              <a:t>:  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FF0000"/>
                </a:solidFill>
              </a:rPr>
              <a:t>Старцев Анатолий Анатольевич 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FF0000"/>
                </a:solidFill>
              </a:rPr>
              <a:t>Канарейкин Артем Владимирович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FF0000"/>
                </a:solidFill>
              </a:rPr>
              <a:t>Казаков Виктор Григорьевич. </a:t>
            </a:r>
          </a:p>
          <a:p>
            <a:pPr>
              <a:buNone/>
            </a:pPr>
            <a:r>
              <a:rPr lang="ru-RU" sz="2600" b="1" dirty="0" err="1" smtClean="0">
                <a:solidFill>
                  <a:srgbClr val="FF0000"/>
                </a:solidFill>
              </a:rPr>
              <a:t>Закарян</a:t>
            </a:r>
            <a:r>
              <a:rPr lang="ru-RU" sz="2600" b="1" dirty="0" smtClean="0">
                <a:solidFill>
                  <a:srgbClr val="FF0000"/>
                </a:solidFill>
              </a:rPr>
              <a:t> </a:t>
            </a:r>
            <a:r>
              <a:rPr lang="ru-RU" sz="2600" b="1" dirty="0" err="1" smtClean="0">
                <a:solidFill>
                  <a:srgbClr val="FF0000"/>
                </a:solidFill>
              </a:rPr>
              <a:t>Арман</a:t>
            </a:r>
            <a:r>
              <a:rPr lang="ru-RU" sz="2600" b="1" dirty="0" smtClean="0">
                <a:solidFill>
                  <a:srgbClr val="FF0000"/>
                </a:solidFill>
              </a:rPr>
              <a:t> </a:t>
            </a:r>
            <a:r>
              <a:rPr lang="ru-RU" sz="2600" b="1" dirty="0" err="1" smtClean="0">
                <a:solidFill>
                  <a:srgbClr val="FF0000"/>
                </a:solidFill>
              </a:rPr>
              <a:t>Гагиевич</a:t>
            </a:r>
            <a:endParaRPr lang="ru-RU" sz="2600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ru-RU" sz="2600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ru-RU" sz="2600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ru-RU" sz="2600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ru-RU" sz="2600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dirty="0" smtClean="0"/>
              <a:t>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ru-RU" b="1" dirty="0" smtClean="0"/>
              <a:t>ЛЕТНИЙ ПЕРИОД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/>
          <a:lstStyle/>
          <a:p>
            <a:r>
              <a:rPr lang="ru-RU" b="1" dirty="0" smtClean="0"/>
              <a:t>Тренировочные занятия </a:t>
            </a:r>
          </a:p>
          <a:p>
            <a:r>
              <a:rPr lang="ru-RU" b="1" dirty="0" smtClean="0"/>
              <a:t>Спортивные летне-оздоровительные сборы на базе ДОЦ «Елочка»</a:t>
            </a:r>
          </a:p>
          <a:p>
            <a:r>
              <a:rPr lang="ru-RU" b="1" dirty="0" smtClean="0"/>
              <a:t>Учебно-тренировочные сборы по видам спорта</a:t>
            </a:r>
          </a:p>
          <a:p>
            <a:r>
              <a:rPr lang="ru-RU" b="1" dirty="0" smtClean="0"/>
              <a:t>Отдых, оздоровление, тренировки на загородных базах отдыха.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284</TotalTime>
  <Words>550</Words>
  <Application>Microsoft Office PowerPoint</Application>
  <PresentationFormat>Экран (4:3)</PresentationFormat>
  <Paragraphs>123</Paragraphs>
  <Slides>13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 Спортивная школа открыта  15 октября 2001 года.   С 2011 года присвоено имя «Заслуженного тренера России» Владимира Павловича Щедрухина.     Тренировочные занятия проходят по  11 видам спорта </vt:lpstr>
      <vt:lpstr>БАСКЕТОЛ</vt:lpstr>
      <vt:lpstr>БОКС</vt:lpstr>
      <vt:lpstr>ВОЛЕЙБОЛ</vt:lpstr>
      <vt:lpstr>ДЗЮДО</vt:lpstr>
      <vt:lpstr>КИОКУСИНКАЙ</vt:lpstr>
      <vt:lpstr>СПОРТИВНОЕ ОРИЕНТИРОВАНИЕ</vt:lpstr>
      <vt:lpstr>       ТЕННИС</vt:lpstr>
      <vt:lpstr>ТХЭКВОНДО</vt:lpstr>
      <vt:lpstr>ТЯЖЕЛАЯ АТЛЕТИКА</vt:lpstr>
      <vt:lpstr>ФУТБОЛ</vt:lpstr>
      <vt:lpstr>ЛЕТНИЙ ПЕРИОД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32</cp:revision>
  <dcterms:created xsi:type="dcterms:W3CDTF">2022-05-24T08:57:03Z</dcterms:created>
  <dcterms:modified xsi:type="dcterms:W3CDTF">2022-05-27T03:24:20Z</dcterms:modified>
</cp:coreProperties>
</file>